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9856" autoAdjust="0"/>
  </p:normalViewPr>
  <p:slideViewPr>
    <p:cSldViewPr>
      <p:cViewPr>
        <p:scale>
          <a:sx n="60" d="100"/>
          <a:sy n="60" d="100"/>
        </p:scale>
        <p:origin x="-2154" y="-6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25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17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44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017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22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8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932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800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617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940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993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C6A52-6FA6-419C-834D-20167F62532C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17FCC-84E5-4DB5-A5DE-540D22A3C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69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57" b="4672"/>
          <a:stretch/>
        </p:blipFill>
        <p:spPr bwMode="auto">
          <a:xfrm>
            <a:off x="-2971800" y="1543484"/>
            <a:ext cx="15240000" cy="615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44" b="6054"/>
          <a:stretch/>
        </p:blipFill>
        <p:spPr bwMode="auto">
          <a:xfrm>
            <a:off x="-2971800" y="-1298276"/>
            <a:ext cx="15240000" cy="7218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6881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Scott\Desktop\Picture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4" r="16826" b="88696"/>
          <a:stretch/>
        </p:blipFill>
        <p:spPr bwMode="auto">
          <a:xfrm>
            <a:off x="-152400" y="-1016438"/>
            <a:ext cx="10058400" cy="1006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60"/>
          <a:stretch/>
        </p:blipFill>
        <p:spPr bwMode="auto">
          <a:xfrm>
            <a:off x="-152400" y="-457199"/>
            <a:ext cx="10058400" cy="7866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6855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Scott\Desktop\Picture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38"/>
          <a:stretch/>
        </p:blipFill>
        <p:spPr bwMode="auto">
          <a:xfrm>
            <a:off x="-912814" y="6019800"/>
            <a:ext cx="10056813" cy="82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Scott\Desktop\Picture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47"/>
          <a:stretch/>
        </p:blipFill>
        <p:spPr bwMode="auto">
          <a:xfrm>
            <a:off x="-912813" y="-914400"/>
            <a:ext cx="10056813" cy="724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5298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6" t="81808" r="15983" b="4580"/>
          <a:stretch/>
        </p:blipFill>
        <p:spPr bwMode="auto">
          <a:xfrm>
            <a:off x="-228600" y="5762580"/>
            <a:ext cx="10058400" cy="114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0" t="9406" r="16069" b="5107"/>
          <a:stretch/>
        </p:blipFill>
        <p:spPr bwMode="auto">
          <a:xfrm>
            <a:off x="-228600" y="-1387504"/>
            <a:ext cx="10058400" cy="7160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6884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4229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0</Words>
  <Application>Microsoft Office PowerPoint</Application>
  <PresentationFormat>On-screen Show (4:3)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Austin</dc:creator>
  <cp:lastModifiedBy>Scott Austin</cp:lastModifiedBy>
  <cp:revision>7</cp:revision>
  <dcterms:created xsi:type="dcterms:W3CDTF">2015-04-17T18:44:36Z</dcterms:created>
  <dcterms:modified xsi:type="dcterms:W3CDTF">2015-04-18T22:23:01Z</dcterms:modified>
</cp:coreProperties>
</file>

<file path=docProps/thumbnail.jpeg>
</file>